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62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6" r:id="rId10"/>
    <p:sldId id="267" r:id="rId11"/>
    <p:sldId id="269" r:id="rId12"/>
    <p:sldId id="456" r:id="rId13"/>
    <p:sldId id="457" r:id="rId14"/>
    <p:sldId id="455" r:id="rId15"/>
    <p:sldId id="458" r:id="rId16"/>
    <p:sldId id="459" r:id="rId17"/>
    <p:sldId id="454" r:id="rId18"/>
    <p:sldId id="271" r:id="rId19"/>
    <p:sldId id="273" r:id="rId20"/>
    <p:sldId id="272" r:id="rId21"/>
    <p:sldId id="279" r:id="rId22"/>
    <p:sldId id="280" r:id="rId23"/>
    <p:sldId id="275" r:id="rId24"/>
    <p:sldId id="278" r:id="rId25"/>
    <p:sldId id="277" r:id="rId26"/>
    <p:sldId id="453" r:id="rId27"/>
    <p:sldId id="281" r:id="rId28"/>
    <p:sldId id="283" r:id="rId29"/>
    <p:sldId id="282" r:id="rId30"/>
    <p:sldId id="284" r:id="rId31"/>
    <p:sldId id="285" r:id="rId32"/>
    <p:sldId id="286" r:id="rId33"/>
    <p:sldId id="287" r:id="rId34"/>
    <p:sldId id="450" r:id="rId35"/>
    <p:sldId id="446" r:id="rId36"/>
    <p:sldId id="451" r:id="rId37"/>
    <p:sldId id="448" r:id="rId38"/>
    <p:sldId id="449" r:id="rId39"/>
    <p:sldId id="445" r:id="rId40"/>
    <p:sldId id="444" r:id="rId41"/>
    <p:sldId id="443" r:id="rId42"/>
    <p:sldId id="308" r:id="rId43"/>
    <p:sldId id="427" r:id="rId44"/>
    <p:sldId id="452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7A81FF"/>
    <a:srgbClr val="FF7879"/>
    <a:srgbClr val="FF00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7"/>
    <p:restoredTop sz="94626"/>
  </p:normalViewPr>
  <p:slideViewPr>
    <p:cSldViewPr snapToGrid="0">
      <p:cViewPr varScale="1">
        <p:scale>
          <a:sx n="161" d="100"/>
          <a:sy n="161" d="100"/>
        </p:scale>
        <p:origin x="69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43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39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4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svg"/><Relationship Id="rId7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A7C9-DD08-A70F-2ABC-5897059A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4893551-2C4B-1D45-7B68-F0FE5193F914}"/>
              </a:ext>
            </a:extLst>
          </p:cNvPr>
          <p:cNvGrpSpPr/>
          <p:nvPr/>
        </p:nvGrpSpPr>
        <p:grpSpPr>
          <a:xfrm>
            <a:off x="1594732" y="866474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B61CDA-6043-3328-2766-1EBB8D26A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208EDB-FF36-AA9F-1522-C5EBDA98C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B02E4ED-B227-E33A-3ECF-D9EAE5141AC4}"/>
              </a:ext>
            </a:extLst>
          </p:cNvPr>
          <p:cNvSpPr>
            <a:spLocks/>
          </p:cNvSpPr>
          <p:nvPr/>
        </p:nvSpPr>
        <p:spPr>
          <a:xfrm>
            <a:off x="2511739" y="10459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2B7B52-6C42-FD94-C2B7-370F5DAE56A8}"/>
              </a:ext>
            </a:extLst>
          </p:cNvPr>
          <p:cNvSpPr>
            <a:spLocks/>
          </p:cNvSpPr>
          <p:nvPr/>
        </p:nvSpPr>
        <p:spPr>
          <a:xfrm>
            <a:off x="2727286" y="242183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2790526-CB44-58EE-4CCD-45996AADEA4C}"/>
              </a:ext>
            </a:extLst>
          </p:cNvPr>
          <p:cNvSpPr>
            <a:spLocks/>
          </p:cNvSpPr>
          <p:nvPr/>
        </p:nvSpPr>
        <p:spPr>
          <a:xfrm>
            <a:off x="2419698" y="170441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C21943-A8A4-BFAC-8F79-BAA2341F95D4}"/>
              </a:ext>
            </a:extLst>
          </p:cNvPr>
          <p:cNvSpPr>
            <a:spLocks/>
          </p:cNvSpPr>
          <p:nvPr/>
        </p:nvSpPr>
        <p:spPr>
          <a:xfrm>
            <a:off x="1826515" y="1371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DAE5D2-8294-3E48-7857-C8DC06F1F674}"/>
              </a:ext>
            </a:extLst>
          </p:cNvPr>
          <p:cNvSpPr>
            <a:spLocks/>
          </p:cNvSpPr>
          <p:nvPr/>
        </p:nvSpPr>
        <p:spPr>
          <a:xfrm>
            <a:off x="2056603" y="143122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391F1AA-9C79-556A-1F22-63EBED084BEA}"/>
              </a:ext>
            </a:extLst>
          </p:cNvPr>
          <p:cNvSpPr>
            <a:spLocks/>
          </p:cNvSpPr>
          <p:nvPr/>
        </p:nvSpPr>
        <p:spPr>
          <a:xfrm>
            <a:off x="2571894" y="157199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811DF0-3EB1-D479-0238-489E6F7A5D47}"/>
              </a:ext>
            </a:extLst>
          </p:cNvPr>
          <p:cNvSpPr>
            <a:spLocks/>
          </p:cNvSpPr>
          <p:nvPr/>
        </p:nvSpPr>
        <p:spPr>
          <a:xfrm>
            <a:off x="1888739" y="208794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9F2B2572-D3CE-E34D-C87E-C52422D0B205}"/>
              </a:ext>
            </a:extLst>
          </p:cNvPr>
          <p:cNvSpPr>
            <a:spLocks/>
          </p:cNvSpPr>
          <p:nvPr/>
        </p:nvSpPr>
        <p:spPr>
          <a:xfrm>
            <a:off x="2356431" y="193509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299D4F-61CB-43EC-F2A4-FAA12657DC0E}"/>
              </a:ext>
            </a:extLst>
          </p:cNvPr>
          <p:cNvSpPr>
            <a:spLocks/>
          </p:cNvSpPr>
          <p:nvPr/>
        </p:nvSpPr>
        <p:spPr>
          <a:xfrm>
            <a:off x="3191345" y="9364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EDC3ED2-8B62-0186-ABB4-306FD04B0197}"/>
              </a:ext>
            </a:extLst>
          </p:cNvPr>
          <p:cNvSpPr>
            <a:spLocks/>
          </p:cNvSpPr>
          <p:nvPr/>
        </p:nvSpPr>
        <p:spPr>
          <a:xfrm>
            <a:off x="2940315" y="210695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E2F4F5-CD68-CB9D-0C65-0DB13F05239A}"/>
              </a:ext>
            </a:extLst>
          </p:cNvPr>
          <p:cNvSpPr>
            <a:spLocks/>
          </p:cNvSpPr>
          <p:nvPr/>
        </p:nvSpPr>
        <p:spPr>
          <a:xfrm>
            <a:off x="2761679" y="102273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17C5E5E2-97F2-74E4-AE2A-34B3EFD99E70}"/>
              </a:ext>
            </a:extLst>
          </p:cNvPr>
          <p:cNvSpPr>
            <a:spLocks/>
          </p:cNvSpPr>
          <p:nvPr/>
        </p:nvSpPr>
        <p:spPr>
          <a:xfrm>
            <a:off x="2535957" y="188764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F197B-6AA9-4689-9B21-0C0F6431C2A3}"/>
              </a:ext>
            </a:extLst>
          </p:cNvPr>
          <p:cNvSpPr>
            <a:spLocks/>
          </p:cNvSpPr>
          <p:nvPr/>
        </p:nvSpPr>
        <p:spPr>
          <a:xfrm>
            <a:off x="2309287" y="1245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A7B89EB3-3709-1441-E075-5D153140F5BF}"/>
              </a:ext>
            </a:extLst>
          </p:cNvPr>
          <p:cNvSpPr>
            <a:spLocks/>
          </p:cNvSpPr>
          <p:nvPr/>
        </p:nvSpPr>
        <p:spPr>
          <a:xfrm>
            <a:off x="2801655" y="18684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DB31C3-E7C3-D7A3-2979-A8BFD0D84F4F}"/>
              </a:ext>
            </a:extLst>
          </p:cNvPr>
          <p:cNvSpPr>
            <a:spLocks/>
          </p:cNvSpPr>
          <p:nvPr/>
        </p:nvSpPr>
        <p:spPr>
          <a:xfrm>
            <a:off x="3482501" y="17673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A34DC92F-4821-7334-C83F-FA05DC99B105}"/>
              </a:ext>
            </a:extLst>
          </p:cNvPr>
          <p:cNvSpPr>
            <a:spLocks/>
          </p:cNvSpPr>
          <p:nvPr/>
        </p:nvSpPr>
        <p:spPr>
          <a:xfrm>
            <a:off x="2877664" y="169985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D9555C84-D12A-5FAF-B898-B1C7A3CDA5CD}"/>
              </a:ext>
            </a:extLst>
          </p:cNvPr>
          <p:cNvSpPr>
            <a:spLocks/>
          </p:cNvSpPr>
          <p:nvPr/>
        </p:nvSpPr>
        <p:spPr>
          <a:xfrm>
            <a:off x="2656098" y="21453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3F563A-AB7E-E308-0776-83824D12AED8}"/>
              </a:ext>
            </a:extLst>
          </p:cNvPr>
          <p:cNvSpPr>
            <a:spLocks/>
          </p:cNvSpPr>
          <p:nvPr/>
        </p:nvSpPr>
        <p:spPr>
          <a:xfrm>
            <a:off x="3161558" y="233941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956B140B-826A-9440-5281-8C765D29B0EB}"/>
              </a:ext>
            </a:extLst>
          </p:cNvPr>
          <p:cNvSpPr>
            <a:spLocks/>
          </p:cNvSpPr>
          <p:nvPr/>
        </p:nvSpPr>
        <p:spPr>
          <a:xfrm>
            <a:off x="3109822" y="191031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C5B73D-8258-EA0A-8E9E-A669EDDBA65A}"/>
              </a:ext>
            </a:extLst>
          </p:cNvPr>
          <p:cNvSpPr>
            <a:spLocks/>
          </p:cNvSpPr>
          <p:nvPr/>
        </p:nvSpPr>
        <p:spPr>
          <a:xfrm>
            <a:off x="3651521" y="14163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9FE023E-F819-FF0E-1FD5-E8F0DAA3A87C}"/>
              </a:ext>
            </a:extLst>
          </p:cNvPr>
          <p:cNvSpPr>
            <a:spLocks/>
          </p:cNvSpPr>
          <p:nvPr/>
        </p:nvSpPr>
        <p:spPr>
          <a:xfrm>
            <a:off x="2831353" y="139932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05FA5A-CA02-8988-C3A1-85840F041FA5}"/>
              </a:ext>
            </a:extLst>
          </p:cNvPr>
          <p:cNvSpPr>
            <a:spLocks/>
          </p:cNvSpPr>
          <p:nvPr/>
        </p:nvSpPr>
        <p:spPr>
          <a:xfrm>
            <a:off x="2109901" y="104082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7C5EC-A9F4-00B2-4FDE-F754506B36BE}"/>
              </a:ext>
            </a:extLst>
          </p:cNvPr>
          <p:cNvSpPr>
            <a:spLocks/>
          </p:cNvSpPr>
          <p:nvPr/>
        </p:nvSpPr>
        <p:spPr>
          <a:xfrm>
            <a:off x="3593183" y="98722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D4564-7173-6D2C-4C11-C3C2C49B94F2}"/>
              </a:ext>
            </a:extLst>
          </p:cNvPr>
          <p:cNvSpPr>
            <a:spLocks/>
          </p:cNvSpPr>
          <p:nvPr/>
        </p:nvSpPr>
        <p:spPr>
          <a:xfrm>
            <a:off x="1961732" y="17600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19629-4311-5F01-A265-1FA6B8CCE3CD}"/>
              </a:ext>
            </a:extLst>
          </p:cNvPr>
          <p:cNvSpPr>
            <a:spLocks/>
          </p:cNvSpPr>
          <p:nvPr/>
        </p:nvSpPr>
        <p:spPr>
          <a:xfrm>
            <a:off x="3645205" y="203879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427A3-8506-F082-60AB-5919677DDB6E}"/>
              </a:ext>
            </a:extLst>
          </p:cNvPr>
          <p:cNvSpPr>
            <a:spLocks/>
          </p:cNvSpPr>
          <p:nvPr/>
        </p:nvSpPr>
        <p:spPr>
          <a:xfrm>
            <a:off x="3512767" y="22272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603E9-4F75-6F34-823B-FD255E3501BE}"/>
              </a:ext>
            </a:extLst>
          </p:cNvPr>
          <p:cNvSpPr>
            <a:spLocks/>
          </p:cNvSpPr>
          <p:nvPr/>
        </p:nvSpPr>
        <p:spPr>
          <a:xfrm>
            <a:off x="3144846" y="13093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23E87-BB37-4E66-7E86-89A91787C8B0}"/>
              </a:ext>
            </a:extLst>
          </p:cNvPr>
          <p:cNvSpPr>
            <a:spLocks/>
          </p:cNvSpPr>
          <p:nvPr/>
        </p:nvSpPr>
        <p:spPr>
          <a:xfrm>
            <a:off x="3362190" y="125530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62867-B03E-73F9-D78C-B520A99C4DFC}"/>
              </a:ext>
            </a:extLst>
          </p:cNvPr>
          <p:cNvSpPr>
            <a:spLocks/>
          </p:cNvSpPr>
          <p:nvPr/>
        </p:nvSpPr>
        <p:spPr>
          <a:xfrm>
            <a:off x="2188976" y="23248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AAFC8-979A-F085-F152-407A8664F19B}"/>
              </a:ext>
            </a:extLst>
          </p:cNvPr>
          <p:cNvSpPr>
            <a:spLocks/>
          </p:cNvSpPr>
          <p:nvPr/>
        </p:nvSpPr>
        <p:spPr>
          <a:xfrm>
            <a:off x="1913815" y="242780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1D497-D8EF-F9A5-5CAD-1E5B09CDAB9F}"/>
              </a:ext>
            </a:extLst>
          </p:cNvPr>
          <p:cNvSpPr>
            <a:spLocks/>
          </p:cNvSpPr>
          <p:nvPr/>
        </p:nvSpPr>
        <p:spPr>
          <a:xfrm>
            <a:off x="2383015" y="221329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E47C3-15DC-9C5C-9615-5C25674CDC03}"/>
              </a:ext>
            </a:extLst>
          </p:cNvPr>
          <p:cNvSpPr>
            <a:spLocks/>
          </p:cNvSpPr>
          <p:nvPr/>
        </p:nvSpPr>
        <p:spPr>
          <a:xfrm>
            <a:off x="3440504" y="241369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3C81-7566-DB51-1BA0-64BDF1B7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8892E-3F10-1CA3-2C66-6BADD72F5791}"/>
              </a:ext>
            </a:extLst>
          </p:cNvPr>
          <p:cNvGrpSpPr/>
          <p:nvPr/>
        </p:nvGrpSpPr>
        <p:grpSpPr>
          <a:xfrm>
            <a:off x="1362503" y="648761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33860F-5DE2-7B2A-D030-E339F887D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074929-4794-021F-6515-52B5F0A37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81B48F3-A75E-A430-F82A-CB5E906D8022}"/>
              </a:ext>
            </a:extLst>
          </p:cNvPr>
          <p:cNvSpPr>
            <a:spLocks/>
          </p:cNvSpPr>
          <p:nvPr/>
        </p:nvSpPr>
        <p:spPr>
          <a:xfrm>
            <a:off x="2279510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CB5D56-DC81-E96A-86FE-3FAEF4BEF3D4}"/>
              </a:ext>
            </a:extLst>
          </p:cNvPr>
          <p:cNvSpPr>
            <a:spLocks/>
          </p:cNvSpPr>
          <p:nvPr/>
        </p:nvSpPr>
        <p:spPr>
          <a:xfrm>
            <a:off x="2495057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4BEDCFE-C605-3775-9A2F-51484DECEF96}"/>
              </a:ext>
            </a:extLst>
          </p:cNvPr>
          <p:cNvSpPr>
            <a:spLocks/>
          </p:cNvSpPr>
          <p:nvPr/>
        </p:nvSpPr>
        <p:spPr>
          <a:xfrm>
            <a:off x="2187469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B7B5B9-E006-86A3-0B2B-E05BD64FB20F}"/>
              </a:ext>
            </a:extLst>
          </p:cNvPr>
          <p:cNvSpPr>
            <a:spLocks/>
          </p:cNvSpPr>
          <p:nvPr/>
        </p:nvSpPr>
        <p:spPr>
          <a:xfrm>
            <a:off x="1594286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020410-8EF7-D543-6BDF-BD985FC7E7DF}"/>
              </a:ext>
            </a:extLst>
          </p:cNvPr>
          <p:cNvSpPr>
            <a:spLocks/>
          </p:cNvSpPr>
          <p:nvPr/>
        </p:nvSpPr>
        <p:spPr>
          <a:xfrm>
            <a:off x="1824374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3A6EC08-3326-CAD0-ECE2-6508399AFC04}"/>
              </a:ext>
            </a:extLst>
          </p:cNvPr>
          <p:cNvSpPr>
            <a:spLocks/>
          </p:cNvSpPr>
          <p:nvPr/>
        </p:nvSpPr>
        <p:spPr>
          <a:xfrm>
            <a:off x="2339665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10082D-5DB4-475D-624A-C2E27A4337E3}"/>
              </a:ext>
            </a:extLst>
          </p:cNvPr>
          <p:cNvSpPr>
            <a:spLocks/>
          </p:cNvSpPr>
          <p:nvPr/>
        </p:nvSpPr>
        <p:spPr>
          <a:xfrm>
            <a:off x="1656510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3B59B51F-091B-6933-68F7-0A967E72048A}"/>
              </a:ext>
            </a:extLst>
          </p:cNvPr>
          <p:cNvSpPr>
            <a:spLocks/>
          </p:cNvSpPr>
          <p:nvPr/>
        </p:nvSpPr>
        <p:spPr>
          <a:xfrm>
            <a:off x="2124202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76F753-0F8B-5605-0D17-94609D896A5C}"/>
              </a:ext>
            </a:extLst>
          </p:cNvPr>
          <p:cNvSpPr>
            <a:spLocks/>
          </p:cNvSpPr>
          <p:nvPr/>
        </p:nvSpPr>
        <p:spPr>
          <a:xfrm>
            <a:off x="2959116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91BCA655-F6CD-DA8B-42EF-51087AC41A9F}"/>
              </a:ext>
            </a:extLst>
          </p:cNvPr>
          <p:cNvSpPr>
            <a:spLocks/>
          </p:cNvSpPr>
          <p:nvPr/>
        </p:nvSpPr>
        <p:spPr>
          <a:xfrm>
            <a:off x="2708086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E5C268-A477-B1BB-B188-09164E3972C5}"/>
              </a:ext>
            </a:extLst>
          </p:cNvPr>
          <p:cNvSpPr>
            <a:spLocks/>
          </p:cNvSpPr>
          <p:nvPr/>
        </p:nvSpPr>
        <p:spPr>
          <a:xfrm>
            <a:off x="2529450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97EE00C8-720A-63DF-3FD8-0580521037CF}"/>
              </a:ext>
            </a:extLst>
          </p:cNvPr>
          <p:cNvSpPr>
            <a:spLocks/>
          </p:cNvSpPr>
          <p:nvPr/>
        </p:nvSpPr>
        <p:spPr>
          <a:xfrm>
            <a:off x="2303728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65B90C-FB90-A4E2-F55A-0E445F09690C}"/>
              </a:ext>
            </a:extLst>
          </p:cNvPr>
          <p:cNvSpPr>
            <a:spLocks/>
          </p:cNvSpPr>
          <p:nvPr/>
        </p:nvSpPr>
        <p:spPr>
          <a:xfrm>
            <a:off x="2077058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37469C5-08BE-8832-0D29-6EB9E0D317A0}"/>
              </a:ext>
            </a:extLst>
          </p:cNvPr>
          <p:cNvSpPr>
            <a:spLocks/>
          </p:cNvSpPr>
          <p:nvPr/>
        </p:nvSpPr>
        <p:spPr>
          <a:xfrm>
            <a:off x="2569426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3D2734-A5AF-DDBB-6FC4-2A2A65B71869}"/>
              </a:ext>
            </a:extLst>
          </p:cNvPr>
          <p:cNvSpPr>
            <a:spLocks/>
          </p:cNvSpPr>
          <p:nvPr/>
        </p:nvSpPr>
        <p:spPr>
          <a:xfrm>
            <a:off x="3250272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C5D13451-7329-33A7-8A1D-4C1C486C09FC}"/>
              </a:ext>
            </a:extLst>
          </p:cNvPr>
          <p:cNvSpPr>
            <a:spLocks/>
          </p:cNvSpPr>
          <p:nvPr/>
        </p:nvSpPr>
        <p:spPr>
          <a:xfrm>
            <a:off x="2645435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0BD5-976B-0992-77C3-EB1FF325B337}"/>
              </a:ext>
            </a:extLst>
          </p:cNvPr>
          <p:cNvSpPr>
            <a:spLocks/>
          </p:cNvSpPr>
          <p:nvPr/>
        </p:nvSpPr>
        <p:spPr>
          <a:xfrm>
            <a:off x="2423869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918583-23F2-B347-D9F4-1AFCAB5B1C67}"/>
              </a:ext>
            </a:extLst>
          </p:cNvPr>
          <p:cNvSpPr>
            <a:spLocks/>
          </p:cNvSpPr>
          <p:nvPr/>
        </p:nvSpPr>
        <p:spPr>
          <a:xfrm>
            <a:off x="2929329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57DAC48A-D017-5153-665E-D8389EEDE87A}"/>
              </a:ext>
            </a:extLst>
          </p:cNvPr>
          <p:cNvSpPr>
            <a:spLocks/>
          </p:cNvSpPr>
          <p:nvPr/>
        </p:nvSpPr>
        <p:spPr>
          <a:xfrm>
            <a:off x="2877593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2F0BE4-4B60-B573-638F-FA778C3F30D6}"/>
              </a:ext>
            </a:extLst>
          </p:cNvPr>
          <p:cNvSpPr>
            <a:spLocks/>
          </p:cNvSpPr>
          <p:nvPr/>
        </p:nvSpPr>
        <p:spPr>
          <a:xfrm>
            <a:off x="3419292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9B1AF399-6B83-FC50-3ED4-11975FF49D22}"/>
              </a:ext>
            </a:extLst>
          </p:cNvPr>
          <p:cNvSpPr>
            <a:spLocks/>
          </p:cNvSpPr>
          <p:nvPr/>
        </p:nvSpPr>
        <p:spPr>
          <a:xfrm>
            <a:off x="2599124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A1996D-242E-C103-EC9C-D643F74B4209}"/>
              </a:ext>
            </a:extLst>
          </p:cNvPr>
          <p:cNvSpPr>
            <a:spLocks/>
          </p:cNvSpPr>
          <p:nvPr/>
        </p:nvSpPr>
        <p:spPr>
          <a:xfrm>
            <a:off x="1877672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8B7A2-4D80-77BC-1783-A6F0064ED813}"/>
              </a:ext>
            </a:extLst>
          </p:cNvPr>
          <p:cNvSpPr>
            <a:spLocks/>
          </p:cNvSpPr>
          <p:nvPr/>
        </p:nvSpPr>
        <p:spPr>
          <a:xfrm>
            <a:off x="3360954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0E377-0E31-A091-567D-FCF3C77C5E87}"/>
              </a:ext>
            </a:extLst>
          </p:cNvPr>
          <p:cNvSpPr>
            <a:spLocks/>
          </p:cNvSpPr>
          <p:nvPr/>
        </p:nvSpPr>
        <p:spPr>
          <a:xfrm>
            <a:off x="1729503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BAA6C-5BD9-AAFF-A01A-9BA6DFB30B82}"/>
              </a:ext>
            </a:extLst>
          </p:cNvPr>
          <p:cNvSpPr>
            <a:spLocks/>
          </p:cNvSpPr>
          <p:nvPr/>
        </p:nvSpPr>
        <p:spPr>
          <a:xfrm>
            <a:off x="3412976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560B3-8ECA-EA44-D97F-CB6CF0B76159}"/>
              </a:ext>
            </a:extLst>
          </p:cNvPr>
          <p:cNvSpPr>
            <a:spLocks/>
          </p:cNvSpPr>
          <p:nvPr/>
        </p:nvSpPr>
        <p:spPr>
          <a:xfrm>
            <a:off x="3280538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31B1C-C31E-9D7F-8BCF-DF484C398C50}"/>
              </a:ext>
            </a:extLst>
          </p:cNvPr>
          <p:cNvSpPr>
            <a:spLocks/>
          </p:cNvSpPr>
          <p:nvPr/>
        </p:nvSpPr>
        <p:spPr>
          <a:xfrm>
            <a:off x="2912617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9BB35-4C79-BFA4-C81E-A826C97232AA}"/>
              </a:ext>
            </a:extLst>
          </p:cNvPr>
          <p:cNvSpPr>
            <a:spLocks/>
          </p:cNvSpPr>
          <p:nvPr/>
        </p:nvSpPr>
        <p:spPr>
          <a:xfrm>
            <a:off x="3129961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E57F7-08B8-3ADD-FDAF-6F2AE6E36BC9}"/>
              </a:ext>
            </a:extLst>
          </p:cNvPr>
          <p:cNvSpPr>
            <a:spLocks/>
          </p:cNvSpPr>
          <p:nvPr/>
        </p:nvSpPr>
        <p:spPr>
          <a:xfrm>
            <a:off x="1956747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DC521-77CC-C1B2-2AD8-7ABD1C9857FD}"/>
              </a:ext>
            </a:extLst>
          </p:cNvPr>
          <p:cNvSpPr>
            <a:spLocks/>
          </p:cNvSpPr>
          <p:nvPr/>
        </p:nvSpPr>
        <p:spPr>
          <a:xfrm>
            <a:off x="1681586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AD04E-9EFE-6400-9F7F-F03BC4B3F6BB}"/>
              </a:ext>
            </a:extLst>
          </p:cNvPr>
          <p:cNvSpPr>
            <a:spLocks/>
          </p:cNvSpPr>
          <p:nvPr/>
        </p:nvSpPr>
        <p:spPr>
          <a:xfrm>
            <a:off x="2150786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A0B08-6353-25A0-8181-71B17930B9CB}"/>
              </a:ext>
            </a:extLst>
          </p:cNvPr>
          <p:cNvSpPr>
            <a:spLocks/>
          </p:cNvSpPr>
          <p:nvPr/>
        </p:nvSpPr>
        <p:spPr>
          <a:xfrm>
            <a:off x="3208275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BE69-AC24-23FA-BD41-091623C6B14C}"/>
              </a:ext>
            </a:extLst>
          </p:cNvPr>
          <p:cNvGrpSpPr/>
          <p:nvPr/>
        </p:nvGrpSpPr>
        <p:grpSpPr>
          <a:xfrm>
            <a:off x="4343100" y="648761"/>
            <a:ext cx="2355548" cy="1818392"/>
            <a:chOff x="1368539" y="1147076"/>
            <a:chExt cx="1188720" cy="118872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41B9B9-6167-336A-A5E2-E55D4FF67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D85BBF-1418-3F21-7E5F-E058195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7E773-E13B-B047-18E6-F4DB8532B493}"/>
              </a:ext>
            </a:extLst>
          </p:cNvPr>
          <p:cNvSpPr>
            <a:spLocks/>
          </p:cNvSpPr>
          <p:nvPr/>
        </p:nvSpPr>
        <p:spPr>
          <a:xfrm>
            <a:off x="5260107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016E37-8453-FD0C-FFEE-98BBAA127895}"/>
              </a:ext>
            </a:extLst>
          </p:cNvPr>
          <p:cNvSpPr>
            <a:spLocks/>
          </p:cNvSpPr>
          <p:nvPr/>
        </p:nvSpPr>
        <p:spPr>
          <a:xfrm>
            <a:off x="5475654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6C46B9C-A575-71B4-081C-CADABFD64D5D}"/>
              </a:ext>
            </a:extLst>
          </p:cNvPr>
          <p:cNvSpPr>
            <a:spLocks/>
          </p:cNvSpPr>
          <p:nvPr/>
        </p:nvSpPr>
        <p:spPr>
          <a:xfrm>
            <a:off x="5168066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9543FC-31C7-5D2D-D8F8-38B8DD3B5FCC}"/>
              </a:ext>
            </a:extLst>
          </p:cNvPr>
          <p:cNvSpPr>
            <a:spLocks/>
          </p:cNvSpPr>
          <p:nvPr/>
        </p:nvSpPr>
        <p:spPr>
          <a:xfrm>
            <a:off x="4574883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0D00C2-E038-4A30-4533-74C2F4F9AEBC}"/>
              </a:ext>
            </a:extLst>
          </p:cNvPr>
          <p:cNvSpPr>
            <a:spLocks/>
          </p:cNvSpPr>
          <p:nvPr/>
        </p:nvSpPr>
        <p:spPr>
          <a:xfrm>
            <a:off x="4804971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AF30755-A4CE-8D10-12CF-D7B571468C33}"/>
              </a:ext>
            </a:extLst>
          </p:cNvPr>
          <p:cNvSpPr>
            <a:spLocks/>
          </p:cNvSpPr>
          <p:nvPr/>
        </p:nvSpPr>
        <p:spPr>
          <a:xfrm>
            <a:off x="5320262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F879F-B810-8440-1BA4-7FEE3DE066AF}"/>
              </a:ext>
            </a:extLst>
          </p:cNvPr>
          <p:cNvSpPr>
            <a:spLocks/>
          </p:cNvSpPr>
          <p:nvPr/>
        </p:nvSpPr>
        <p:spPr>
          <a:xfrm>
            <a:off x="4637107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7B0D532-2FB3-6BDA-7A4D-928DE3F0BF75}"/>
              </a:ext>
            </a:extLst>
          </p:cNvPr>
          <p:cNvSpPr>
            <a:spLocks/>
          </p:cNvSpPr>
          <p:nvPr/>
        </p:nvSpPr>
        <p:spPr>
          <a:xfrm>
            <a:off x="5104799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EE8BFE-479B-98A7-4913-74025DE51098}"/>
              </a:ext>
            </a:extLst>
          </p:cNvPr>
          <p:cNvSpPr>
            <a:spLocks/>
          </p:cNvSpPr>
          <p:nvPr/>
        </p:nvSpPr>
        <p:spPr>
          <a:xfrm>
            <a:off x="5939713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3B2B6E1-3990-F5D3-7BA6-82B03DAF9181}"/>
              </a:ext>
            </a:extLst>
          </p:cNvPr>
          <p:cNvSpPr>
            <a:spLocks/>
          </p:cNvSpPr>
          <p:nvPr/>
        </p:nvSpPr>
        <p:spPr>
          <a:xfrm>
            <a:off x="5688683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96667D-61C5-EF20-3D93-D912FCCE8564}"/>
              </a:ext>
            </a:extLst>
          </p:cNvPr>
          <p:cNvSpPr>
            <a:spLocks/>
          </p:cNvSpPr>
          <p:nvPr/>
        </p:nvSpPr>
        <p:spPr>
          <a:xfrm>
            <a:off x="5510047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A948C34-2E56-09B4-558C-0F0134E58181}"/>
              </a:ext>
            </a:extLst>
          </p:cNvPr>
          <p:cNvSpPr>
            <a:spLocks/>
          </p:cNvSpPr>
          <p:nvPr/>
        </p:nvSpPr>
        <p:spPr>
          <a:xfrm>
            <a:off x="5284325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14C5D-324C-5E34-2902-7B1180D438B7}"/>
              </a:ext>
            </a:extLst>
          </p:cNvPr>
          <p:cNvSpPr>
            <a:spLocks/>
          </p:cNvSpPr>
          <p:nvPr/>
        </p:nvSpPr>
        <p:spPr>
          <a:xfrm>
            <a:off x="5057655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5B5E8CC0-92BB-3B4D-9040-17EA660D765D}"/>
              </a:ext>
            </a:extLst>
          </p:cNvPr>
          <p:cNvSpPr>
            <a:spLocks/>
          </p:cNvSpPr>
          <p:nvPr/>
        </p:nvSpPr>
        <p:spPr>
          <a:xfrm>
            <a:off x="5550023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56CD15-D8BB-FFFC-9F59-38705A15DE14}"/>
              </a:ext>
            </a:extLst>
          </p:cNvPr>
          <p:cNvSpPr>
            <a:spLocks/>
          </p:cNvSpPr>
          <p:nvPr/>
        </p:nvSpPr>
        <p:spPr>
          <a:xfrm>
            <a:off x="6230869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B1FAE5A-1EF3-86E1-90F5-527574B586BE}"/>
              </a:ext>
            </a:extLst>
          </p:cNvPr>
          <p:cNvSpPr>
            <a:spLocks/>
          </p:cNvSpPr>
          <p:nvPr/>
        </p:nvSpPr>
        <p:spPr>
          <a:xfrm>
            <a:off x="5626032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426667F1-BE13-1590-4647-49600117364F}"/>
              </a:ext>
            </a:extLst>
          </p:cNvPr>
          <p:cNvSpPr>
            <a:spLocks/>
          </p:cNvSpPr>
          <p:nvPr/>
        </p:nvSpPr>
        <p:spPr>
          <a:xfrm>
            <a:off x="5404466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AB77DC-41BE-FD35-C5E5-B35190D3EC73}"/>
              </a:ext>
            </a:extLst>
          </p:cNvPr>
          <p:cNvSpPr>
            <a:spLocks/>
          </p:cNvSpPr>
          <p:nvPr/>
        </p:nvSpPr>
        <p:spPr>
          <a:xfrm>
            <a:off x="5909926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C1F200B-43D2-4604-21B3-2AD5D7AF7268}"/>
              </a:ext>
            </a:extLst>
          </p:cNvPr>
          <p:cNvSpPr>
            <a:spLocks/>
          </p:cNvSpPr>
          <p:nvPr/>
        </p:nvSpPr>
        <p:spPr>
          <a:xfrm>
            <a:off x="5858190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DF7538-5F4A-C991-3CF8-514AFD50B352}"/>
              </a:ext>
            </a:extLst>
          </p:cNvPr>
          <p:cNvSpPr>
            <a:spLocks/>
          </p:cNvSpPr>
          <p:nvPr/>
        </p:nvSpPr>
        <p:spPr>
          <a:xfrm>
            <a:off x="6399889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5F5EDDA-6324-27EE-8FE6-972E89A9F59D}"/>
              </a:ext>
            </a:extLst>
          </p:cNvPr>
          <p:cNvSpPr>
            <a:spLocks/>
          </p:cNvSpPr>
          <p:nvPr/>
        </p:nvSpPr>
        <p:spPr>
          <a:xfrm>
            <a:off x="5579721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FB4FD-1E0C-5437-8B20-C94C46EAA653}"/>
              </a:ext>
            </a:extLst>
          </p:cNvPr>
          <p:cNvSpPr>
            <a:spLocks/>
          </p:cNvSpPr>
          <p:nvPr/>
        </p:nvSpPr>
        <p:spPr>
          <a:xfrm>
            <a:off x="4858269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40BCE-2DD1-8ED7-D08B-04DEE0E7C113}"/>
              </a:ext>
            </a:extLst>
          </p:cNvPr>
          <p:cNvSpPr>
            <a:spLocks/>
          </p:cNvSpPr>
          <p:nvPr/>
        </p:nvSpPr>
        <p:spPr>
          <a:xfrm>
            <a:off x="6341551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85B24-75E9-BD6A-5FD0-E7F0AB96C314}"/>
              </a:ext>
            </a:extLst>
          </p:cNvPr>
          <p:cNvSpPr>
            <a:spLocks/>
          </p:cNvSpPr>
          <p:nvPr/>
        </p:nvSpPr>
        <p:spPr>
          <a:xfrm>
            <a:off x="4710100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E0B2DF-2EB1-68AE-7A90-D0C2F8A929AD}"/>
              </a:ext>
            </a:extLst>
          </p:cNvPr>
          <p:cNvSpPr>
            <a:spLocks/>
          </p:cNvSpPr>
          <p:nvPr/>
        </p:nvSpPr>
        <p:spPr>
          <a:xfrm>
            <a:off x="6393573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17C10-30D7-F161-6CBD-8A9076A08C80}"/>
              </a:ext>
            </a:extLst>
          </p:cNvPr>
          <p:cNvSpPr>
            <a:spLocks/>
          </p:cNvSpPr>
          <p:nvPr/>
        </p:nvSpPr>
        <p:spPr>
          <a:xfrm>
            <a:off x="6261135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E03FA7-7908-CE4B-FA9E-20A242804427}"/>
              </a:ext>
            </a:extLst>
          </p:cNvPr>
          <p:cNvSpPr>
            <a:spLocks/>
          </p:cNvSpPr>
          <p:nvPr/>
        </p:nvSpPr>
        <p:spPr>
          <a:xfrm>
            <a:off x="5893214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D908DF-8248-3512-F37E-F05641E9683A}"/>
              </a:ext>
            </a:extLst>
          </p:cNvPr>
          <p:cNvSpPr>
            <a:spLocks/>
          </p:cNvSpPr>
          <p:nvPr/>
        </p:nvSpPr>
        <p:spPr>
          <a:xfrm>
            <a:off x="6110558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FB4192-A139-5613-8920-C1A83A3E7AA6}"/>
              </a:ext>
            </a:extLst>
          </p:cNvPr>
          <p:cNvSpPr>
            <a:spLocks/>
          </p:cNvSpPr>
          <p:nvPr/>
        </p:nvSpPr>
        <p:spPr>
          <a:xfrm>
            <a:off x="4937344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502054-1DD2-ED12-1ECB-6BC99CC9F940}"/>
              </a:ext>
            </a:extLst>
          </p:cNvPr>
          <p:cNvSpPr>
            <a:spLocks/>
          </p:cNvSpPr>
          <p:nvPr/>
        </p:nvSpPr>
        <p:spPr>
          <a:xfrm>
            <a:off x="4662183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979F67-39D3-8E5D-0D79-722728E6456A}"/>
              </a:ext>
            </a:extLst>
          </p:cNvPr>
          <p:cNvSpPr>
            <a:spLocks/>
          </p:cNvSpPr>
          <p:nvPr/>
        </p:nvSpPr>
        <p:spPr>
          <a:xfrm>
            <a:off x="5131383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B8DC86-F611-567A-9622-4F587D3DA650}"/>
              </a:ext>
            </a:extLst>
          </p:cNvPr>
          <p:cNvSpPr>
            <a:spLocks/>
          </p:cNvSpPr>
          <p:nvPr/>
        </p:nvSpPr>
        <p:spPr>
          <a:xfrm>
            <a:off x="6188872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903B93-A94D-F186-816B-6B4FAE8E7299}"/>
              </a:ext>
            </a:extLst>
          </p:cNvPr>
          <p:cNvGrpSpPr/>
          <p:nvPr/>
        </p:nvGrpSpPr>
        <p:grpSpPr>
          <a:xfrm>
            <a:off x="1373366" y="2795200"/>
            <a:ext cx="2355548" cy="1818392"/>
            <a:chOff x="1368539" y="1147076"/>
            <a:chExt cx="1188720" cy="11887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9EFD813-C6B3-D9AE-371A-0B080842A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83CA8A5-6846-B213-14F2-9F6389A23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F01962D-9563-8B3A-D9B4-4A58C12C567F}"/>
              </a:ext>
            </a:extLst>
          </p:cNvPr>
          <p:cNvSpPr>
            <a:spLocks/>
          </p:cNvSpPr>
          <p:nvPr/>
        </p:nvSpPr>
        <p:spPr>
          <a:xfrm>
            <a:off x="2290373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BF0043-8753-0F70-ED7F-CD89AB27BA19}"/>
              </a:ext>
            </a:extLst>
          </p:cNvPr>
          <p:cNvSpPr>
            <a:spLocks/>
          </p:cNvSpPr>
          <p:nvPr/>
        </p:nvSpPr>
        <p:spPr>
          <a:xfrm>
            <a:off x="2505920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DC1E554-E6B0-899C-64B2-F6B3166B3DE6}"/>
              </a:ext>
            </a:extLst>
          </p:cNvPr>
          <p:cNvSpPr>
            <a:spLocks/>
          </p:cNvSpPr>
          <p:nvPr/>
        </p:nvSpPr>
        <p:spPr>
          <a:xfrm>
            <a:off x="2198332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774567-ADFD-6854-338F-26EE54F5E77F}"/>
              </a:ext>
            </a:extLst>
          </p:cNvPr>
          <p:cNvSpPr>
            <a:spLocks/>
          </p:cNvSpPr>
          <p:nvPr/>
        </p:nvSpPr>
        <p:spPr>
          <a:xfrm>
            <a:off x="1605149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F4BB-9381-33E6-F6D0-A46111A5E507}"/>
              </a:ext>
            </a:extLst>
          </p:cNvPr>
          <p:cNvSpPr>
            <a:spLocks/>
          </p:cNvSpPr>
          <p:nvPr/>
        </p:nvSpPr>
        <p:spPr>
          <a:xfrm>
            <a:off x="1835237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B0A9D25-AFB5-0178-9831-587356F460D1}"/>
              </a:ext>
            </a:extLst>
          </p:cNvPr>
          <p:cNvSpPr>
            <a:spLocks/>
          </p:cNvSpPr>
          <p:nvPr/>
        </p:nvSpPr>
        <p:spPr>
          <a:xfrm>
            <a:off x="2350528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B0AC52-16D2-84F1-DD2D-E95876252B66}"/>
              </a:ext>
            </a:extLst>
          </p:cNvPr>
          <p:cNvSpPr>
            <a:spLocks/>
          </p:cNvSpPr>
          <p:nvPr/>
        </p:nvSpPr>
        <p:spPr>
          <a:xfrm>
            <a:off x="1667373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02F8C842-B258-2548-1F09-8DE67776F0FF}"/>
              </a:ext>
            </a:extLst>
          </p:cNvPr>
          <p:cNvSpPr>
            <a:spLocks/>
          </p:cNvSpPr>
          <p:nvPr/>
        </p:nvSpPr>
        <p:spPr>
          <a:xfrm>
            <a:off x="2135065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A51807-E581-563C-5241-0AE2FE8ECE21}"/>
              </a:ext>
            </a:extLst>
          </p:cNvPr>
          <p:cNvSpPr>
            <a:spLocks/>
          </p:cNvSpPr>
          <p:nvPr/>
        </p:nvSpPr>
        <p:spPr>
          <a:xfrm>
            <a:off x="2969979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4CBF74B-B7FD-36BC-A5B0-E886EDA1EBB3}"/>
              </a:ext>
            </a:extLst>
          </p:cNvPr>
          <p:cNvSpPr>
            <a:spLocks/>
          </p:cNvSpPr>
          <p:nvPr/>
        </p:nvSpPr>
        <p:spPr>
          <a:xfrm>
            <a:off x="2718949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333BF1-BC29-98A6-D398-E75B593459D7}"/>
              </a:ext>
            </a:extLst>
          </p:cNvPr>
          <p:cNvSpPr>
            <a:spLocks/>
          </p:cNvSpPr>
          <p:nvPr/>
        </p:nvSpPr>
        <p:spPr>
          <a:xfrm>
            <a:off x="2540313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79F87645-F10B-D7E6-BED3-0D0E4C77CD11}"/>
              </a:ext>
            </a:extLst>
          </p:cNvPr>
          <p:cNvSpPr>
            <a:spLocks/>
          </p:cNvSpPr>
          <p:nvPr/>
        </p:nvSpPr>
        <p:spPr>
          <a:xfrm>
            <a:off x="2314591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A3CDC1B-494B-7A42-D42B-4DBD0A909D47}"/>
              </a:ext>
            </a:extLst>
          </p:cNvPr>
          <p:cNvSpPr>
            <a:spLocks/>
          </p:cNvSpPr>
          <p:nvPr/>
        </p:nvSpPr>
        <p:spPr>
          <a:xfrm>
            <a:off x="2087921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8606AE66-2A0A-68CA-9C13-5565C1BA4AFC}"/>
              </a:ext>
            </a:extLst>
          </p:cNvPr>
          <p:cNvSpPr>
            <a:spLocks/>
          </p:cNvSpPr>
          <p:nvPr/>
        </p:nvSpPr>
        <p:spPr>
          <a:xfrm>
            <a:off x="2580289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A18491-4FC7-29EC-3BF9-E0A8A198DD4F}"/>
              </a:ext>
            </a:extLst>
          </p:cNvPr>
          <p:cNvSpPr>
            <a:spLocks/>
          </p:cNvSpPr>
          <p:nvPr/>
        </p:nvSpPr>
        <p:spPr>
          <a:xfrm>
            <a:off x="3261135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55297FFE-9401-9E21-AD25-597003208686}"/>
              </a:ext>
            </a:extLst>
          </p:cNvPr>
          <p:cNvSpPr>
            <a:spLocks/>
          </p:cNvSpPr>
          <p:nvPr/>
        </p:nvSpPr>
        <p:spPr>
          <a:xfrm>
            <a:off x="2656298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A5DEF843-7304-B9D1-141E-D947135B81A8}"/>
              </a:ext>
            </a:extLst>
          </p:cNvPr>
          <p:cNvSpPr>
            <a:spLocks/>
          </p:cNvSpPr>
          <p:nvPr/>
        </p:nvSpPr>
        <p:spPr>
          <a:xfrm>
            <a:off x="2434732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613574-A832-EBBE-2583-CD23BC386F3E}"/>
              </a:ext>
            </a:extLst>
          </p:cNvPr>
          <p:cNvSpPr>
            <a:spLocks/>
          </p:cNvSpPr>
          <p:nvPr/>
        </p:nvSpPr>
        <p:spPr>
          <a:xfrm>
            <a:off x="2940192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886E1D06-0304-BEC2-B671-1519C2AD9582}"/>
              </a:ext>
            </a:extLst>
          </p:cNvPr>
          <p:cNvSpPr>
            <a:spLocks/>
          </p:cNvSpPr>
          <p:nvPr/>
        </p:nvSpPr>
        <p:spPr>
          <a:xfrm>
            <a:off x="2888456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43BBD0-FB83-4001-4DC1-2E775B5D1640}"/>
              </a:ext>
            </a:extLst>
          </p:cNvPr>
          <p:cNvSpPr>
            <a:spLocks/>
          </p:cNvSpPr>
          <p:nvPr/>
        </p:nvSpPr>
        <p:spPr>
          <a:xfrm>
            <a:off x="3430155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25F85A13-ECF1-F687-2290-DA4662BAAD34}"/>
              </a:ext>
            </a:extLst>
          </p:cNvPr>
          <p:cNvSpPr>
            <a:spLocks/>
          </p:cNvSpPr>
          <p:nvPr/>
        </p:nvSpPr>
        <p:spPr>
          <a:xfrm>
            <a:off x="2609987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2EA58-4DEF-BFB3-285B-C6E920AC0517}"/>
              </a:ext>
            </a:extLst>
          </p:cNvPr>
          <p:cNvSpPr>
            <a:spLocks/>
          </p:cNvSpPr>
          <p:nvPr/>
        </p:nvSpPr>
        <p:spPr>
          <a:xfrm>
            <a:off x="1888535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7396DB-14EF-86D0-5766-AB805086C421}"/>
              </a:ext>
            </a:extLst>
          </p:cNvPr>
          <p:cNvSpPr>
            <a:spLocks/>
          </p:cNvSpPr>
          <p:nvPr/>
        </p:nvSpPr>
        <p:spPr>
          <a:xfrm>
            <a:off x="3371817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80BBC1-7650-5B7B-D35A-5A78018CA821}"/>
              </a:ext>
            </a:extLst>
          </p:cNvPr>
          <p:cNvSpPr>
            <a:spLocks/>
          </p:cNvSpPr>
          <p:nvPr/>
        </p:nvSpPr>
        <p:spPr>
          <a:xfrm>
            <a:off x="1740366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AE1616-D099-10DE-3941-D53900A2E14C}"/>
              </a:ext>
            </a:extLst>
          </p:cNvPr>
          <p:cNvSpPr>
            <a:spLocks/>
          </p:cNvSpPr>
          <p:nvPr/>
        </p:nvSpPr>
        <p:spPr>
          <a:xfrm>
            <a:off x="3423839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F25C0-F4E5-E6D2-93E2-5FAB15CC0859}"/>
              </a:ext>
            </a:extLst>
          </p:cNvPr>
          <p:cNvSpPr>
            <a:spLocks/>
          </p:cNvSpPr>
          <p:nvPr/>
        </p:nvSpPr>
        <p:spPr>
          <a:xfrm>
            <a:off x="3291401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51BC1-886B-EC2B-8F27-8B72D21CABD9}"/>
              </a:ext>
            </a:extLst>
          </p:cNvPr>
          <p:cNvSpPr>
            <a:spLocks/>
          </p:cNvSpPr>
          <p:nvPr/>
        </p:nvSpPr>
        <p:spPr>
          <a:xfrm>
            <a:off x="2923480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E658793-8F23-BBDB-6389-6FC1020CAB75}"/>
              </a:ext>
            </a:extLst>
          </p:cNvPr>
          <p:cNvSpPr>
            <a:spLocks/>
          </p:cNvSpPr>
          <p:nvPr/>
        </p:nvSpPr>
        <p:spPr>
          <a:xfrm>
            <a:off x="3140824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78CDE2-7C9B-49D5-FA09-B45BF4975850}"/>
              </a:ext>
            </a:extLst>
          </p:cNvPr>
          <p:cNvSpPr>
            <a:spLocks/>
          </p:cNvSpPr>
          <p:nvPr/>
        </p:nvSpPr>
        <p:spPr>
          <a:xfrm>
            <a:off x="1967610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826C55-EFD5-72B6-932C-BB6B6822EE3B}"/>
              </a:ext>
            </a:extLst>
          </p:cNvPr>
          <p:cNvSpPr>
            <a:spLocks/>
          </p:cNvSpPr>
          <p:nvPr/>
        </p:nvSpPr>
        <p:spPr>
          <a:xfrm>
            <a:off x="1692449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3CFE7C-9D48-A460-1362-7E112FDD4A45}"/>
              </a:ext>
            </a:extLst>
          </p:cNvPr>
          <p:cNvSpPr>
            <a:spLocks/>
          </p:cNvSpPr>
          <p:nvPr/>
        </p:nvSpPr>
        <p:spPr>
          <a:xfrm>
            <a:off x="2161649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508127-7DDD-079E-FCB9-8DF1FB67AC7B}"/>
              </a:ext>
            </a:extLst>
          </p:cNvPr>
          <p:cNvSpPr>
            <a:spLocks/>
          </p:cNvSpPr>
          <p:nvPr/>
        </p:nvSpPr>
        <p:spPr>
          <a:xfrm>
            <a:off x="3219138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61BA42-7E76-F8D1-7730-683A780AF05A}"/>
              </a:ext>
            </a:extLst>
          </p:cNvPr>
          <p:cNvGrpSpPr/>
          <p:nvPr/>
        </p:nvGrpSpPr>
        <p:grpSpPr>
          <a:xfrm>
            <a:off x="4353963" y="2795200"/>
            <a:ext cx="2355548" cy="1818392"/>
            <a:chOff x="1368539" y="1147076"/>
            <a:chExt cx="1188720" cy="118872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0E2023E-708C-88F8-8A02-275B4F541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F0EE0A6-A00A-E3D5-6661-EFC78CD76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7E46A0-3AC6-BA70-743B-43A84474C773}"/>
              </a:ext>
            </a:extLst>
          </p:cNvPr>
          <p:cNvSpPr>
            <a:spLocks/>
          </p:cNvSpPr>
          <p:nvPr/>
        </p:nvSpPr>
        <p:spPr>
          <a:xfrm>
            <a:off x="5270970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88500-ADD0-9B33-8C96-BD18DD7D4FA7}"/>
              </a:ext>
            </a:extLst>
          </p:cNvPr>
          <p:cNvSpPr>
            <a:spLocks/>
          </p:cNvSpPr>
          <p:nvPr/>
        </p:nvSpPr>
        <p:spPr>
          <a:xfrm>
            <a:off x="5486517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BFDBC072-A1A3-AC38-7476-04955A93ABF6}"/>
              </a:ext>
            </a:extLst>
          </p:cNvPr>
          <p:cNvSpPr>
            <a:spLocks/>
          </p:cNvSpPr>
          <p:nvPr/>
        </p:nvSpPr>
        <p:spPr>
          <a:xfrm>
            <a:off x="5178929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0BE139-72D6-17D9-20D0-5FD63F595F89}"/>
              </a:ext>
            </a:extLst>
          </p:cNvPr>
          <p:cNvSpPr>
            <a:spLocks/>
          </p:cNvSpPr>
          <p:nvPr/>
        </p:nvSpPr>
        <p:spPr>
          <a:xfrm>
            <a:off x="4585746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CC954B-3117-D4B2-9952-B10D566DA5A6}"/>
              </a:ext>
            </a:extLst>
          </p:cNvPr>
          <p:cNvSpPr>
            <a:spLocks/>
          </p:cNvSpPr>
          <p:nvPr/>
        </p:nvSpPr>
        <p:spPr>
          <a:xfrm>
            <a:off x="4815834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C70F948-2BD5-380E-FCAD-5BF03112F5EF}"/>
              </a:ext>
            </a:extLst>
          </p:cNvPr>
          <p:cNvSpPr>
            <a:spLocks/>
          </p:cNvSpPr>
          <p:nvPr/>
        </p:nvSpPr>
        <p:spPr>
          <a:xfrm>
            <a:off x="5331125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3A1A57D-CD3A-2747-A0B1-FA00D7534F33}"/>
              </a:ext>
            </a:extLst>
          </p:cNvPr>
          <p:cNvSpPr>
            <a:spLocks/>
          </p:cNvSpPr>
          <p:nvPr/>
        </p:nvSpPr>
        <p:spPr>
          <a:xfrm>
            <a:off x="4647970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98962B21-7260-BC74-0A4B-DF875033EF2C}"/>
              </a:ext>
            </a:extLst>
          </p:cNvPr>
          <p:cNvSpPr>
            <a:spLocks/>
          </p:cNvSpPr>
          <p:nvPr/>
        </p:nvSpPr>
        <p:spPr>
          <a:xfrm>
            <a:off x="5115662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EB400D2-A696-370B-5F4D-AF7B910025E7}"/>
              </a:ext>
            </a:extLst>
          </p:cNvPr>
          <p:cNvSpPr>
            <a:spLocks/>
          </p:cNvSpPr>
          <p:nvPr/>
        </p:nvSpPr>
        <p:spPr>
          <a:xfrm>
            <a:off x="5950576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95AE2077-93E2-D887-FCD3-46BF68BBA05E}"/>
              </a:ext>
            </a:extLst>
          </p:cNvPr>
          <p:cNvSpPr>
            <a:spLocks/>
          </p:cNvSpPr>
          <p:nvPr/>
        </p:nvSpPr>
        <p:spPr>
          <a:xfrm>
            <a:off x="5699546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469C892-0400-A4D2-358D-FC28507F5ED8}"/>
              </a:ext>
            </a:extLst>
          </p:cNvPr>
          <p:cNvSpPr>
            <a:spLocks/>
          </p:cNvSpPr>
          <p:nvPr/>
        </p:nvSpPr>
        <p:spPr>
          <a:xfrm>
            <a:off x="5520910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5B0FA740-CC27-C321-E6D6-C50AD0253A80}"/>
              </a:ext>
            </a:extLst>
          </p:cNvPr>
          <p:cNvSpPr>
            <a:spLocks/>
          </p:cNvSpPr>
          <p:nvPr/>
        </p:nvSpPr>
        <p:spPr>
          <a:xfrm>
            <a:off x="5295188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33EE4-2156-3684-E3BC-32C9609FC456}"/>
              </a:ext>
            </a:extLst>
          </p:cNvPr>
          <p:cNvSpPr>
            <a:spLocks/>
          </p:cNvSpPr>
          <p:nvPr/>
        </p:nvSpPr>
        <p:spPr>
          <a:xfrm>
            <a:off x="5068518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riangle 124">
            <a:extLst>
              <a:ext uri="{FF2B5EF4-FFF2-40B4-BE49-F238E27FC236}">
                <a16:creationId xmlns:a16="http://schemas.microsoft.com/office/drawing/2014/main" id="{489AB198-B1C0-E3D5-5FAE-04A31AB761DB}"/>
              </a:ext>
            </a:extLst>
          </p:cNvPr>
          <p:cNvSpPr>
            <a:spLocks/>
          </p:cNvSpPr>
          <p:nvPr/>
        </p:nvSpPr>
        <p:spPr>
          <a:xfrm>
            <a:off x="5560886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A031BC0-F36C-E125-EEEC-673ECC795EB4}"/>
              </a:ext>
            </a:extLst>
          </p:cNvPr>
          <p:cNvSpPr>
            <a:spLocks/>
          </p:cNvSpPr>
          <p:nvPr/>
        </p:nvSpPr>
        <p:spPr>
          <a:xfrm>
            <a:off x="6241732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6543CD0F-A071-C8CA-FCA2-C41B9255D376}"/>
              </a:ext>
            </a:extLst>
          </p:cNvPr>
          <p:cNvSpPr>
            <a:spLocks/>
          </p:cNvSpPr>
          <p:nvPr/>
        </p:nvSpPr>
        <p:spPr>
          <a:xfrm>
            <a:off x="5636895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791853DB-41E6-CAC8-170D-5AC98892BA63}"/>
              </a:ext>
            </a:extLst>
          </p:cNvPr>
          <p:cNvSpPr>
            <a:spLocks/>
          </p:cNvSpPr>
          <p:nvPr/>
        </p:nvSpPr>
        <p:spPr>
          <a:xfrm>
            <a:off x="5415329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81C0A56-019C-B2B2-D26B-A3D366EA8496}"/>
              </a:ext>
            </a:extLst>
          </p:cNvPr>
          <p:cNvSpPr>
            <a:spLocks/>
          </p:cNvSpPr>
          <p:nvPr/>
        </p:nvSpPr>
        <p:spPr>
          <a:xfrm>
            <a:off x="5920789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0336CBC3-5D16-84A6-07FE-4FEF328518D4}"/>
              </a:ext>
            </a:extLst>
          </p:cNvPr>
          <p:cNvSpPr>
            <a:spLocks/>
          </p:cNvSpPr>
          <p:nvPr/>
        </p:nvSpPr>
        <p:spPr>
          <a:xfrm>
            <a:off x="5869053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7F22FD6-6289-6CB3-FEE3-8A37D6DD912D}"/>
              </a:ext>
            </a:extLst>
          </p:cNvPr>
          <p:cNvSpPr>
            <a:spLocks/>
          </p:cNvSpPr>
          <p:nvPr/>
        </p:nvSpPr>
        <p:spPr>
          <a:xfrm>
            <a:off x="6410752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EC5C1FF6-8321-FDC2-AFB7-1F1158DBF7E2}"/>
              </a:ext>
            </a:extLst>
          </p:cNvPr>
          <p:cNvSpPr>
            <a:spLocks/>
          </p:cNvSpPr>
          <p:nvPr/>
        </p:nvSpPr>
        <p:spPr>
          <a:xfrm>
            <a:off x="5590584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4C1A77-CE8D-FEB9-8891-C0B76304441B}"/>
              </a:ext>
            </a:extLst>
          </p:cNvPr>
          <p:cNvSpPr>
            <a:spLocks/>
          </p:cNvSpPr>
          <p:nvPr/>
        </p:nvSpPr>
        <p:spPr>
          <a:xfrm>
            <a:off x="4869132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3F8CCF-6449-6A47-E9CB-DB81B7EDD083}"/>
              </a:ext>
            </a:extLst>
          </p:cNvPr>
          <p:cNvSpPr>
            <a:spLocks/>
          </p:cNvSpPr>
          <p:nvPr/>
        </p:nvSpPr>
        <p:spPr>
          <a:xfrm>
            <a:off x="6352414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699A18-9AF9-1376-423F-2ED97660ABF1}"/>
              </a:ext>
            </a:extLst>
          </p:cNvPr>
          <p:cNvSpPr>
            <a:spLocks/>
          </p:cNvSpPr>
          <p:nvPr/>
        </p:nvSpPr>
        <p:spPr>
          <a:xfrm>
            <a:off x="4720963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FDD45EE-2B91-2640-FE17-F907C178AB04}"/>
              </a:ext>
            </a:extLst>
          </p:cNvPr>
          <p:cNvSpPr>
            <a:spLocks/>
          </p:cNvSpPr>
          <p:nvPr/>
        </p:nvSpPr>
        <p:spPr>
          <a:xfrm>
            <a:off x="6404436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9113F6-A96E-1888-135A-42F8F7853BEA}"/>
              </a:ext>
            </a:extLst>
          </p:cNvPr>
          <p:cNvSpPr>
            <a:spLocks/>
          </p:cNvSpPr>
          <p:nvPr/>
        </p:nvSpPr>
        <p:spPr>
          <a:xfrm>
            <a:off x="6271998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5D52976-9EF4-5305-8CC0-E09A2A390B63}"/>
              </a:ext>
            </a:extLst>
          </p:cNvPr>
          <p:cNvSpPr>
            <a:spLocks/>
          </p:cNvSpPr>
          <p:nvPr/>
        </p:nvSpPr>
        <p:spPr>
          <a:xfrm>
            <a:off x="5904077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DD00685-C066-4E11-E8EA-F7B056FBB574}"/>
              </a:ext>
            </a:extLst>
          </p:cNvPr>
          <p:cNvSpPr>
            <a:spLocks/>
          </p:cNvSpPr>
          <p:nvPr/>
        </p:nvSpPr>
        <p:spPr>
          <a:xfrm>
            <a:off x="6121421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339E62-2410-CAE2-1908-BE956A0FB54B}"/>
              </a:ext>
            </a:extLst>
          </p:cNvPr>
          <p:cNvSpPr>
            <a:spLocks/>
          </p:cNvSpPr>
          <p:nvPr/>
        </p:nvSpPr>
        <p:spPr>
          <a:xfrm>
            <a:off x="4948207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40EA76F-0ED3-2B63-EE81-97638AC2E5C4}"/>
              </a:ext>
            </a:extLst>
          </p:cNvPr>
          <p:cNvSpPr>
            <a:spLocks/>
          </p:cNvSpPr>
          <p:nvPr/>
        </p:nvSpPr>
        <p:spPr>
          <a:xfrm>
            <a:off x="4673046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56C9FD-6921-A3A5-9400-809D2900F755}"/>
              </a:ext>
            </a:extLst>
          </p:cNvPr>
          <p:cNvSpPr>
            <a:spLocks/>
          </p:cNvSpPr>
          <p:nvPr/>
        </p:nvSpPr>
        <p:spPr>
          <a:xfrm>
            <a:off x="5142246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0CD8AF7-3D5F-E6CC-049E-32C9BB2F388A}"/>
              </a:ext>
            </a:extLst>
          </p:cNvPr>
          <p:cNvSpPr>
            <a:spLocks/>
          </p:cNvSpPr>
          <p:nvPr/>
        </p:nvSpPr>
        <p:spPr>
          <a:xfrm>
            <a:off x="6199735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795791-1908-C39B-C47E-7E2BB075993E}"/>
              </a:ext>
            </a:extLst>
          </p:cNvPr>
          <p:cNvGrpSpPr/>
          <p:nvPr/>
        </p:nvGrpSpPr>
        <p:grpSpPr>
          <a:xfrm>
            <a:off x="824982" y="634929"/>
            <a:ext cx="2445450" cy="1458818"/>
            <a:chOff x="824982" y="634929"/>
            <a:chExt cx="2445450" cy="1458818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E57C4D9-41FD-EF3A-E6F1-EB19C1E59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553" y="634929"/>
              <a:ext cx="1947509" cy="1458818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30FE97-922B-FCDF-2279-9C3DE715D29C}"/>
                </a:ext>
              </a:extLst>
            </p:cNvPr>
            <p:cNvSpPr/>
            <p:nvPr/>
          </p:nvSpPr>
          <p:spPr>
            <a:xfrm rot="19382966">
              <a:off x="824982" y="776254"/>
              <a:ext cx="2445450" cy="652740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9084132-61B5-4F3B-8150-ACED235DE83A}"/>
              </a:ext>
            </a:extLst>
          </p:cNvPr>
          <p:cNvCxnSpPr>
            <a:cxnSpLocks/>
          </p:cNvCxnSpPr>
          <p:nvPr/>
        </p:nvCxnSpPr>
        <p:spPr>
          <a:xfrm>
            <a:off x="5325422" y="718748"/>
            <a:ext cx="1203212" cy="13292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A01E5-8E2C-B6F8-9336-7E1B0F87AA41}"/>
              </a:ext>
            </a:extLst>
          </p:cNvPr>
          <p:cNvSpPr/>
          <p:nvPr/>
        </p:nvSpPr>
        <p:spPr>
          <a:xfrm rot="2889177">
            <a:off x="5352175" y="685821"/>
            <a:ext cx="1815097" cy="8665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DFDC7EC-56A9-F883-9208-03A132F5E500}"/>
              </a:ext>
            </a:extLst>
          </p:cNvPr>
          <p:cNvCxnSpPr>
            <a:cxnSpLocks/>
          </p:cNvCxnSpPr>
          <p:nvPr/>
        </p:nvCxnSpPr>
        <p:spPr>
          <a:xfrm flipH="1">
            <a:off x="5380418" y="3305804"/>
            <a:ext cx="1352900" cy="12746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9189C9-B8E4-8DB8-0AF7-6130AD3DA56E}"/>
              </a:ext>
            </a:extLst>
          </p:cNvPr>
          <p:cNvSpPr/>
          <p:nvPr/>
        </p:nvSpPr>
        <p:spPr>
          <a:xfrm rot="8162178">
            <a:off x="5354172" y="3834147"/>
            <a:ext cx="1873286" cy="632741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D9061BF-A4A8-230F-0BB6-C07D519A20F2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3480262"/>
            <a:ext cx="1823253" cy="106316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27CFD0-3A3A-22B3-31BE-7C369EF137C1}"/>
              </a:ext>
            </a:extLst>
          </p:cNvPr>
          <p:cNvSpPr/>
          <p:nvPr/>
        </p:nvSpPr>
        <p:spPr>
          <a:xfrm rot="12577949">
            <a:off x="909776" y="3978298"/>
            <a:ext cx="2114713" cy="6198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0E3E4-68AC-20BB-1447-D88FBCFE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B7CF539-631B-62A3-DA2B-6BE597C64EB1}"/>
              </a:ext>
            </a:extLst>
          </p:cNvPr>
          <p:cNvSpPr/>
          <p:nvPr/>
        </p:nvSpPr>
        <p:spPr>
          <a:xfrm>
            <a:off x="2584153" y="1904669"/>
            <a:ext cx="263197" cy="263197"/>
          </a:xfrm>
          <a:prstGeom prst="ellipse">
            <a:avLst/>
          </a:prstGeom>
          <a:solidFill>
            <a:srgbClr val="FF78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5A2CD0-08CE-5384-8E2B-C4CECC0DE938}"/>
              </a:ext>
            </a:extLst>
          </p:cNvPr>
          <p:cNvSpPr/>
          <p:nvPr/>
        </p:nvSpPr>
        <p:spPr>
          <a:xfrm>
            <a:off x="2584152" y="2248052"/>
            <a:ext cx="263197" cy="263197"/>
          </a:xfrm>
          <a:prstGeom prst="ellipse">
            <a:avLst/>
          </a:prstGeom>
          <a:solidFill>
            <a:srgbClr val="FF787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B6B384-4C84-81BC-B8FB-A7369E2C6636}"/>
              </a:ext>
            </a:extLst>
          </p:cNvPr>
          <p:cNvSpPr/>
          <p:nvPr/>
        </p:nvSpPr>
        <p:spPr>
          <a:xfrm>
            <a:off x="3546785" y="1570576"/>
            <a:ext cx="263197" cy="263197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990ADF-93A0-D6A0-AD92-7A800E1CB69D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 flipV="1">
            <a:off x="2847350" y="1702175"/>
            <a:ext cx="699435" cy="334093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EDEB2B-6BD8-289E-B94D-A595C7CAA32E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2847349" y="1702175"/>
            <a:ext cx="699436" cy="677476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FC9D8E-C306-D477-9889-F2B270E1034E}"/>
              </a:ext>
            </a:extLst>
          </p:cNvPr>
          <p:cNvSpPr/>
          <p:nvPr/>
        </p:nvSpPr>
        <p:spPr>
          <a:xfrm>
            <a:off x="3546784" y="1909315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F622EB-66A3-F132-ED7B-646DADB6D9D9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847349" y="2040914"/>
            <a:ext cx="699435" cy="4643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7CE1CCC-7938-CCD2-BF70-289AEB8A5696}"/>
              </a:ext>
            </a:extLst>
          </p:cNvPr>
          <p:cNvSpPr/>
          <p:nvPr/>
        </p:nvSpPr>
        <p:spPr>
          <a:xfrm>
            <a:off x="4509414" y="1570575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FCB5C6-6D58-910C-AA17-9A28C802A9C0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09982" y="1702175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CA426DA-ADA0-4C00-2FC3-6DA29B0944D6}"/>
              </a:ext>
            </a:extLst>
          </p:cNvPr>
          <p:cNvSpPr/>
          <p:nvPr/>
        </p:nvSpPr>
        <p:spPr>
          <a:xfrm>
            <a:off x="3546785" y="224805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6DB4B-A029-15E5-22FF-2C927E466AF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847350" y="2036268"/>
            <a:ext cx="699435" cy="343383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471B582-6AFB-596C-7C9B-3B468A340F63}"/>
              </a:ext>
            </a:extLst>
          </p:cNvPr>
          <p:cNvSpPr/>
          <p:nvPr/>
        </p:nvSpPr>
        <p:spPr>
          <a:xfrm>
            <a:off x="3546784" y="2586791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9E9DA-EDD0-CC5F-9380-CA64BC6A88FB}"/>
              </a:ext>
            </a:extLst>
          </p:cNvPr>
          <p:cNvCxnSpPr>
            <a:cxnSpLocks/>
            <a:stCxn id="32" idx="6"/>
            <a:endCxn id="17" idx="2"/>
          </p:cNvCxnSpPr>
          <p:nvPr/>
        </p:nvCxnSpPr>
        <p:spPr>
          <a:xfrm>
            <a:off x="2847349" y="2379651"/>
            <a:ext cx="699435" cy="338739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6F29C9-84D2-0E7F-9816-E4DC1F70E8ED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>
            <a:off x="2847349" y="2379651"/>
            <a:ext cx="699436" cy="0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AB14299-E9D2-E20B-0AFE-1AAEAEDFB502}"/>
              </a:ext>
            </a:extLst>
          </p:cNvPr>
          <p:cNvSpPr/>
          <p:nvPr/>
        </p:nvSpPr>
        <p:spPr>
          <a:xfrm>
            <a:off x="4509414" y="190476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D44A97-EA6A-F67C-1D8F-2D9666FF3F04}"/>
              </a:ext>
            </a:extLst>
          </p:cNvPr>
          <p:cNvCxnSpPr>
            <a:cxnSpLocks/>
          </p:cNvCxnSpPr>
          <p:nvPr/>
        </p:nvCxnSpPr>
        <p:spPr>
          <a:xfrm>
            <a:off x="3809982" y="2036362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0879B85-2F25-E091-5E6E-3C1525915895}"/>
              </a:ext>
            </a:extLst>
          </p:cNvPr>
          <p:cNvSpPr/>
          <p:nvPr/>
        </p:nvSpPr>
        <p:spPr>
          <a:xfrm>
            <a:off x="4509414" y="2238948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CC36F0-70BC-318D-A2C9-31FA9B9EA689}"/>
              </a:ext>
            </a:extLst>
          </p:cNvPr>
          <p:cNvCxnSpPr>
            <a:cxnSpLocks/>
          </p:cNvCxnSpPr>
          <p:nvPr/>
        </p:nvCxnSpPr>
        <p:spPr>
          <a:xfrm>
            <a:off x="3809982" y="2370548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DB1810B-40AA-488A-8431-48572189C41C}"/>
              </a:ext>
            </a:extLst>
          </p:cNvPr>
          <p:cNvSpPr/>
          <p:nvPr/>
        </p:nvSpPr>
        <p:spPr>
          <a:xfrm>
            <a:off x="4509414" y="2586790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30FEA5-F906-BE8C-9566-CF543DECF00C}"/>
              </a:ext>
            </a:extLst>
          </p:cNvPr>
          <p:cNvCxnSpPr>
            <a:cxnSpLocks/>
          </p:cNvCxnSpPr>
          <p:nvPr/>
        </p:nvCxnSpPr>
        <p:spPr>
          <a:xfrm>
            <a:off x="3809982" y="2718390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D072D3-8F58-301A-FF0E-9826AE657CC0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>
            <a:off x="4772611" y="1702174"/>
            <a:ext cx="699432" cy="505785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B123BF-5072-B9F7-1948-7D92A5D3E15F}"/>
              </a:ext>
            </a:extLst>
          </p:cNvPr>
          <p:cNvCxnSpPr>
            <a:cxnSpLocks/>
            <a:stCxn id="35" idx="6"/>
            <a:endCxn id="58" idx="2"/>
          </p:cNvCxnSpPr>
          <p:nvPr/>
        </p:nvCxnSpPr>
        <p:spPr>
          <a:xfrm>
            <a:off x="4772611" y="2036361"/>
            <a:ext cx="699432" cy="17159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245056-5959-CAB4-FC84-CFCEF08F1E75}"/>
              </a:ext>
            </a:extLst>
          </p:cNvPr>
          <p:cNvCxnSpPr>
            <a:cxnSpLocks/>
            <a:stCxn id="37" idx="6"/>
            <a:endCxn id="58" idx="2"/>
          </p:cNvCxnSpPr>
          <p:nvPr/>
        </p:nvCxnSpPr>
        <p:spPr>
          <a:xfrm flipV="1">
            <a:off x="4772611" y="2207959"/>
            <a:ext cx="699432" cy="16258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723A8B-F317-418C-4A64-70C05AEB591B}"/>
              </a:ext>
            </a:extLst>
          </p:cNvPr>
          <p:cNvCxnSpPr>
            <a:cxnSpLocks/>
            <a:stCxn id="39" idx="6"/>
            <a:endCxn id="58" idx="2"/>
          </p:cNvCxnSpPr>
          <p:nvPr/>
        </p:nvCxnSpPr>
        <p:spPr>
          <a:xfrm flipV="1">
            <a:off x="4772611" y="2207959"/>
            <a:ext cx="699432" cy="510430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D3F4EF-458D-B8E5-439F-080CAF8C80DB}"/>
              </a:ext>
            </a:extLst>
          </p:cNvPr>
          <p:cNvSpPr/>
          <p:nvPr/>
        </p:nvSpPr>
        <p:spPr>
          <a:xfrm>
            <a:off x="5472043" y="207636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3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F2D9DAE9-B0A9-9172-D6B9-8375CEC61A02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/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/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/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/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854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/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/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blipFill>
                <a:blip r:embed="rId7"/>
                <a:stretch>
                  <a:fillRect t="-8571" r="-2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/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0ACD4F-594B-694C-C707-79048DF79D7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833249" y="2296118"/>
            <a:ext cx="662551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B9041C-2FE9-0F36-C96C-FA011D90CA4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33249" y="1682202"/>
            <a:ext cx="662551" cy="508548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B8946D-4C30-FD4F-4837-7D88CE93D3F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833249" y="2406015"/>
            <a:ext cx="662551" cy="728029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5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F6D1-BFA4-A350-9A14-9E4A73B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13847B73-7BFA-D836-762C-4715B32F18AD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/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solidFill>
                <a:srgbClr val="0080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blipFill>
                <a:blip r:embed="rId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D0035A-B7F2-CCF2-9ACB-D4D3614BD24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876675" y="2314575"/>
            <a:ext cx="525249" cy="772402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351F2-A4E0-615A-3211-04B4634689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3876675" y="1703314"/>
            <a:ext cx="525249" cy="392186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C8D529-CF1F-1AD9-EA26-32FBEEF6FDC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3876675" y="2203716"/>
            <a:ext cx="423930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/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/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blipFill>
                <a:blip r:embed="rId4"/>
                <a:stretch>
                  <a:fillRect t="-8571" r="-2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/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/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/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9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DA0FB-4DDE-9E78-69BF-17D476927AE4}"/>
              </a:ext>
            </a:extLst>
          </p:cNvPr>
          <p:cNvGrpSpPr/>
          <p:nvPr/>
        </p:nvGrpSpPr>
        <p:grpSpPr>
          <a:xfrm>
            <a:off x="1645533" y="1294646"/>
            <a:ext cx="2355548" cy="1818392"/>
            <a:chOff x="1364877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4792F1-C75A-9538-42B5-9E9E84D3C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06106-2DB0-F883-BA34-B2CF85725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877" y="2326652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E6DDD-A71D-5B7D-547A-3F87054969E5}"/>
              </a:ext>
            </a:extLst>
          </p:cNvPr>
          <p:cNvSpPr>
            <a:spLocks/>
          </p:cNvSpPr>
          <p:nvPr/>
        </p:nvSpPr>
        <p:spPr>
          <a:xfrm>
            <a:off x="2582538" y="14589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439E-35C9-C26D-B882-FD71AEFB7ADD}"/>
              </a:ext>
            </a:extLst>
          </p:cNvPr>
          <p:cNvSpPr>
            <a:spLocks/>
          </p:cNvSpPr>
          <p:nvPr/>
        </p:nvSpPr>
        <p:spPr>
          <a:xfrm>
            <a:off x="3040853" y="220954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08E242-F086-E979-5373-0B35A6A26CC1}"/>
              </a:ext>
            </a:extLst>
          </p:cNvPr>
          <p:cNvSpPr>
            <a:spLocks/>
          </p:cNvSpPr>
          <p:nvPr/>
        </p:nvSpPr>
        <p:spPr>
          <a:xfrm>
            <a:off x="2303274" y="257454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8BEEF-32F8-D020-245F-9FC0BB27E01E}"/>
              </a:ext>
            </a:extLst>
          </p:cNvPr>
          <p:cNvSpPr>
            <a:spLocks/>
          </p:cNvSpPr>
          <p:nvPr/>
        </p:nvSpPr>
        <p:spPr>
          <a:xfrm>
            <a:off x="3577100" y="14757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09921B-273E-71F2-D1AC-9177BCE5098F}"/>
              </a:ext>
            </a:extLst>
          </p:cNvPr>
          <p:cNvSpPr>
            <a:spLocks/>
          </p:cNvSpPr>
          <p:nvPr/>
        </p:nvSpPr>
        <p:spPr>
          <a:xfrm>
            <a:off x="3349854" y="18233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E32B364-A52F-6668-0E75-BB1C2F8D5ACF}"/>
              </a:ext>
            </a:extLst>
          </p:cNvPr>
          <p:cNvSpPr>
            <a:spLocks/>
          </p:cNvSpPr>
          <p:nvPr/>
        </p:nvSpPr>
        <p:spPr>
          <a:xfrm>
            <a:off x="2576376" y="251730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E10574-EBB9-6CB0-EE4E-B1860DFE6498}"/>
              </a:ext>
            </a:extLst>
          </p:cNvPr>
          <p:cNvSpPr>
            <a:spLocks/>
          </p:cNvSpPr>
          <p:nvPr/>
        </p:nvSpPr>
        <p:spPr>
          <a:xfrm>
            <a:off x="3695162" y="180411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442D3F15-B0DC-F660-7FCC-9ECC3764DEB8}"/>
              </a:ext>
            </a:extLst>
          </p:cNvPr>
          <p:cNvSpPr>
            <a:spLocks/>
          </p:cNvSpPr>
          <p:nvPr/>
        </p:nvSpPr>
        <p:spPr>
          <a:xfrm>
            <a:off x="2007535" y="241340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2E38D9-8259-DB4C-E35F-F0986FFBD51C}"/>
              </a:ext>
            </a:extLst>
          </p:cNvPr>
          <p:cNvSpPr>
            <a:spLocks/>
          </p:cNvSpPr>
          <p:nvPr/>
        </p:nvSpPr>
        <p:spPr>
          <a:xfrm>
            <a:off x="3307459" y="137914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0A04D083-0E9C-7389-2B1C-8C5CA0D40272}"/>
              </a:ext>
            </a:extLst>
          </p:cNvPr>
          <p:cNvSpPr>
            <a:spLocks/>
          </p:cNvSpPr>
          <p:nvPr/>
        </p:nvSpPr>
        <p:spPr>
          <a:xfrm>
            <a:off x="1778494" y="225516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0BE1B9-95C6-DD23-A23B-CBDC8A6B778B}"/>
              </a:ext>
            </a:extLst>
          </p:cNvPr>
          <p:cNvSpPr>
            <a:spLocks/>
          </p:cNvSpPr>
          <p:nvPr/>
        </p:nvSpPr>
        <p:spPr>
          <a:xfrm>
            <a:off x="2693227" y="178339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D02636F0-72D6-7DD7-8F02-79F14FE47F92}"/>
              </a:ext>
            </a:extLst>
          </p:cNvPr>
          <p:cNvSpPr>
            <a:spLocks/>
          </p:cNvSpPr>
          <p:nvPr/>
        </p:nvSpPr>
        <p:spPr>
          <a:xfrm>
            <a:off x="2243118" y="227868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BB6DA4-9291-5237-2598-93480D24E9A9}"/>
              </a:ext>
            </a:extLst>
          </p:cNvPr>
          <p:cNvSpPr>
            <a:spLocks/>
          </p:cNvSpPr>
          <p:nvPr/>
        </p:nvSpPr>
        <p:spPr>
          <a:xfrm>
            <a:off x="2427628" y="1863924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23F21995-482D-DF1C-4B0B-721C3B62BC56}"/>
              </a:ext>
            </a:extLst>
          </p:cNvPr>
          <p:cNvSpPr>
            <a:spLocks/>
          </p:cNvSpPr>
          <p:nvPr/>
        </p:nvSpPr>
        <p:spPr>
          <a:xfrm>
            <a:off x="2363430" y="205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FB508D-E0A4-8D3B-4076-CE3F095AD52E}"/>
              </a:ext>
            </a:extLst>
          </p:cNvPr>
          <p:cNvSpPr>
            <a:spLocks/>
          </p:cNvSpPr>
          <p:nvPr/>
        </p:nvSpPr>
        <p:spPr>
          <a:xfrm>
            <a:off x="3427770" y="232803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F74EEFBA-BDFC-4258-A598-08604A49C2C9}"/>
              </a:ext>
            </a:extLst>
          </p:cNvPr>
          <p:cNvSpPr>
            <a:spLocks/>
          </p:cNvSpPr>
          <p:nvPr/>
        </p:nvSpPr>
        <p:spPr>
          <a:xfrm>
            <a:off x="2113477" y="283155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7CB0428B-CC71-3B6F-5364-30389296F921}"/>
              </a:ext>
            </a:extLst>
          </p:cNvPr>
          <p:cNvSpPr>
            <a:spLocks/>
          </p:cNvSpPr>
          <p:nvPr/>
        </p:nvSpPr>
        <p:spPr>
          <a:xfrm>
            <a:off x="2591110" y="280436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B7FD245-8A19-35B6-AEFB-31A4DA0FAAAE}"/>
              </a:ext>
            </a:extLst>
          </p:cNvPr>
          <p:cNvSpPr>
            <a:spLocks/>
          </p:cNvSpPr>
          <p:nvPr/>
        </p:nvSpPr>
        <p:spPr>
          <a:xfrm>
            <a:off x="2091668" y="1740001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8963AB-5DB7-348B-93DE-340447970D3A}"/>
              </a:ext>
            </a:extLst>
          </p:cNvPr>
          <p:cNvSpPr>
            <a:spLocks/>
          </p:cNvSpPr>
          <p:nvPr/>
        </p:nvSpPr>
        <p:spPr>
          <a:xfrm>
            <a:off x="3548081" y="281077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EC9BD25-45D6-2D4B-3DE9-506D53595841}"/>
              </a:ext>
            </a:extLst>
          </p:cNvPr>
          <p:cNvSpPr>
            <a:spLocks/>
          </p:cNvSpPr>
          <p:nvPr/>
        </p:nvSpPr>
        <p:spPr>
          <a:xfrm>
            <a:off x="3187148" y="274869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F4758B0-E581-FBFB-AE2B-891DBE71657F}"/>
              </a:ext>
            </a:extLst>
          </p:cNvPr>
          <p:cNvSpPr>
            <a:spLocks/>
          </p:cNvSpPr>
          <p:nvPr/>
        </p:nvSpPr>
        <p:spPr>
          <a:xfrm>
            <a:off x="3786823" y="232301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8FD94F0-46B6-F8BB-AB18-DC9A9DBDEA10}"/>
              </a:ext>
            </a:extLst>
          </p:cNvPr>
          <p:cNvSpPr>
            <a:spLocks/>
          </p:cNvSpPr>
          <p:nvPr/>
        </p:nvSpPr>
        <p:spPr>
          <a:xfrm>
            <a:off x="2729590" y="213129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B3ACD0-5519-FB37-8665-2748216900DC}"/>
              </a:ext>
            </a:extLst>
          </p:cNvPr>
          <p:cNvSpPr>
            <a:spLocks/>
          </p:cNvSpPr>
          <p:nvPr/>
        </p:nvSpPr>
        <p:spPr>
          <a:xfrm>
            <a:off x="2226015" y="14835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/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/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D7A1C-E7DC-DE22-4AA3-A122904AB8F5}"/>
              </a:ext>
            </a:extLst>
          </p:cNvPr>
          <p:cNvCxnSpPr>
            <a:cxnSpLocks/>
          </p:cNvCxnSpPr>
          <p:nvPr/>
        </p:nvCxnSpPr>
        <p:spPr>
          <a:xfrm>
            <a:off x="2968429" y="1294646"/>
            <a:ext cx="0" cy="187081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/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037EDE-7AB6-9052-917F-955E4084E3BE}"/>
              </a:ext>
            </a:extLst>
          </p:cNvPr>
          <p:cNvCxnSpPr>
            <a:cxnSpLocks/>
          </p:cNvCxnSpPr>
          <p:nvPr/>
        </p:nvCxnSpPr>
        <p:spPr>
          <a:xfrm>
            <a:off x="1610139" y="2024785"/>
            <a:ext cx="2372836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/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B6C86D-D81E-15CC-8F8D-C51092A0EC37}"/>
              </a:ext>
            </a:extLst>
          </p:cNvPr>
          <p:cNvCxnSpPr>
            <a:cxnSpLocks/>
          </p:cNvCxnSpPr>
          <p:nvPr/>
        </p:nvCxnSpPr>
        <p:spPr>
          <a:xfrm flipH="1">
            <a:off x="5518876" y="1416733"/>
            <a:ext cx="731520" cy="7333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33E0B4-1A1F-2AFB-3506-F673FC290CE1}"/>
              </a:ext>
            </a:extLst>
          </p:cNvPr>
          <p:cNvCxnSpPr>
            <a:cxnSpLocks/>
          </p:cNvCxnSpPr>
          <p:nvPr/>
        </p:nvCxnSpPr>
        <p:spPr>
          <a:xfrm>
            <a:off x="6250396" y="1417638"/>
            <a:ext cx="731520" cy="73152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6374003-0C32-D430-24B0-34F2E2D32E6E}"/>
              </a:ext>
            </a:extLst>
          </p:cNvPr>
          <p:cNvCxnSpPr>
            <a:cxnSpLocks/>
          </p:cNvCxnSpPr>
          <p:nvPr/>
        </p:nvCxnSpPr>
        <p:spPr>
          <a:xfrm flipH="1">
            <a:off x="5075178" y="2544749"/>
            <a:ext cx="457200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9013A0-3FE4-C0A6-5E7D-BBD4D94D01B5}"/>
              </a:ext>
            </a:extLst>
          </p:cNvPr>
          <p:cNvCxnSpPr>
            <a:cxnSpLocks/>
          </p:cNvCxnSpPr>
          <p:nvPr/>
        </p:nvCxnSpPr>
        <p:spPr>
          <a:xfrm>
            <a:off x="5532378" y="2544749"/>
            <a:ext cx="457200" cy="45720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1528B4-4CFB-FD46-2D6B-4653C2697132}"/>
              </a:ext>
            </a:extLst>
          </p:cNvPr>
          <p:cNvSpPr>
            <a:spLocks/>
          </p:cNvSpPr>
          <p:nvPr/>
        </p:nvSpPr>
        <p:spPr>
          <a:xfrm>
            <a:off x="6921760" y="228636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F358E-3AD8-D060-CF48-092AA7B60687}"/>
              </a:ext>
            </a:extLst>
          </p:cNvPr>
          <p:cNvSpPr>
            <a:spLocks/>
          </p:cNvSpPr>
          <p:nvPr/>
        </p:nvSpPr>
        <p:spPr>
          <a:xfrm>
            <a:off x="5932480" y="30822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DC0647EE-9502-DFF3-883A-5A6A6DB877E8}"/>
              </a:ext>
            </a:extLst>
          </p:cNvPr>
          <p:cNvSpPr>
            <a:spLocks/>
          </p:cNvSpPr>
          <p:nvPr/>
        </p:nvSpPr>
        <p:spPr>
          <a:xfrm>
            <a:off x="5010549" y="308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/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≥3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/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≥2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2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1310591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548</Words>
  <Application>Microsoft Macintosh PowerPoint</Application>
  <PresentationFormat>On-screen Show (16:9)</PresentationFormat>
  <Paragraphs>348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Raylen Teal</cp:lastModifiedBy>
  <cp:revision>56</cp:revision>
  <dcterms:modified xsi:type="dcterms:W3CDTF">2025-09-02T20:25:00Z</dcterms:modified>
</cp:coreProperties>
</file>